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BD0BE-A6CA-49B8-8613-F3F6B567AE3D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509D1-8775-472B-B548-154272532F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Cyber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 to Cyber Security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314325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752600"/>
            <a:ext cx="78390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2862263"/>
            <a:ext cx="7905750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543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857" y="914400"/>
            <a:ext cx="7572286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229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048000"/>
            <a:ext cx="4010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581400"/>
            <a:ext cx="7086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33400"/>
            <a:ext cx="47244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82772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743200"/>
            <a:ext cx="3067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3048000"/>
            <a:ext cx="4800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3505200"/>
            <a:ext cx="54864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" y="3962400"/>
            <a:ext cx="12287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343400"/>
            <a:ext cx="16668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0" y="4876800"/>
            <a:ext cx="25717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0" y="5334000"/>
            <a:ext cx="1790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5800" y="5791200"/>
            <a:ext cx="1971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5800" y="6172200"/>
            <a:ext cx="77819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90600" y="6619875"/>
            <a:ext cx="32575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114800"/>
            <a:ext cx="7524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343400"/>
            <a:ext cx="16383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648200"/>
            <a:ext cx="22193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105400"/>
            <a:ext cx="30861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89559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2.Cybercrimes against Property</a:t>
            </a:r>
          </a:p>
          <a:p>
            <a:pPr>
              <a:buNone/>
            </a:pPr>
            <a:r>
              <a:rPr lang="en-US" sz="1600" dirty="0" smtClean="0"/>
              <a:t>Credit cards frauds</a:t>
            </a:r>
          </a:p>
          <a:p>
            <a:pPr>
              <a:buNone/>
            </a:pPr>
            <a:r>
              <a:rPr lang="en-US" sz="1600" dirty="0" smtClean="0"/>
              <a:t>Intellectual Property (IP) Crimes</a:t>
            </a:r>
          </a:p>
          <a:p>
            <a:pPr>
              <a:buNone/>
            </a:pPr>
            <a:r>
              <a:rPr lang="en-US" sz="1600" dirty="0" smtClean="0"/>
              <a:t>Internet Time Theft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Cybercrimes Against Organization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0600" y="5410200"/>
            <a:ext cx="22574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" y="5791200"/>
            <a:ext cx="27432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6172200"/>
            <a:ext cx="12858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0" y="6477000"/>
            <a:ext cx="13811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14573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24000"/>
            <a:ext cx="35147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981200"/>
            <a:ext cx="31432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2438400"/>
            <a:ext cx="2552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2971800"/>
            <a:ext cx="14859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3400" y="3505200"/>
            <a:ext cx="2790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4400" y="4038600"/>
            <a:ext cx="99060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8200" y="4495800"/>
            <a:ext cx="15525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38200" y="4953000"/>
            <a:ext cx="1362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" y="5486400"/>
            <a:ext cx="81819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43910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95400"/>
            <a:ext cx="1828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676400"/>
            <a:ext cx="84105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133600"/>
            <a:ext cx="12096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2438400"/>
            <a:ext cx="84486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•</a:t>
            </a:r>
            <a:r>
              <a:rPr lang="en-IN" b="1" dirty="0"/>
              <a:t>Unit V </a:t>
            </a:r>
            <a:r>
              <a:rPr lang="en-IN" dirty="0"/>
              <a:t>  </a:t>
            </a:r>
            <a:r>
              <a:rPr lang="en-IN" b="1" dirty="0"/>
              <a:t>INTRODUCTION TO CYBER LAWS </a:t>
            </a:r>
            <a:r>
              <a:rPr lang="en-IN" dirty="0"/>
              <a:t>  </a:t>
            </a:r>
          </a:p>
          <a:p>
            <a:r>
              <a:rPr lang="en-IN" dirty="0"/>
              <a:t>•Introduction, Definition and origin, Cybercrime and Information security, Classification of Cybercrimes, The legal perspectives- Indian perspective, Global perspective, Categories of Cybercrime, Types of Attacks, a Social Engineering, Cyber stalking, Cloud Computing and Cybercrime.  </a:t>
            </a:r>
          </a:p>
          <a:p>
            <a:r>
              <a:rPr lang="en-IN" dirty="0"/>
              <a:t>•</a:t>
            </a:r>
            <a:r>
              <a:rPr lang="en-IN" b="1" dirty="0"/>
              <a:t>Unit VI </a:t>
            </a:r>
            <a:r>
              <a:rPr lang="en-IN" dirty="0"/>
              <a:t>  </a:t>
            </a:r>
            <a:r>
              <a:rPr lang="en-IN" b="1" dirty="0"/>
              <a:t>TOOLS AND METHODS USED IN CYBERCRIME </a:t>
            </a:r>
            <a:r>
              <a:rPr lang="en-IN" dirty="0"/>
              <a:t> </a:t>
            </a:r>
            <a:r>
              <a:rPr lang="en-IN"/>
              <a:t> </a:t>
            </a:r>
            <a:r>
              <a:rPr lang="en-IN" dirty="0"/>
              <a:t> </a:t>
            </a:r>
          </a:p>
          <a:p>
            <a:r>
              <a:rPr lang="en-IN" dirty="0"/>
              <a:t>•Introduction, Proxy servers and </a:t>
            </a:r>
            <a:r>
              <a:rPr lang="en-IN" dirty="0" err="1"/>
              <a:t>Anonymizers</a:t>
            </a:r>
            <a:r>
              <a:rPr lang="en-IN" dirty="0"/>
              <a:t>, Phishing, Password Cracking, Key-loggers and Spywares, Types of Virus, Worms, Dos and </a:t>
            </a:r>
            <a:r>
              <a:rPr lang="en-IN" dirty="0" err="1"/>
              <a:t>DDoS</a:t>
            </a:r>
            <a:r>
              <a:rPr lang="en-IN" dirty="0"/>
              <a:t>, SQL injection, Cybercrime and Legal perspectives, Cyber laws- Indian context, The Indian IT Act-Challenges, Amendments, Challenges to Indian Law and cybercrime Scenario in India, Indian IT Act and Digital Signatures. study of any two network security scanners: </a:t>
            </a:r>
            <a:r>
              <a:rPr lang="en-IN" dirty="0" err="1"/>
              <a:t>Nmap</a:t>
            </a:r>
            <a:r>
              <a:rPr lang="en-IN" dirty="0"/>
              <a:t>, </a:t>
            </a:r>
            <a:r>
              <a:rPr lang="en-IN" dirty="0" err="1"/>
              <a:t>Metasploit</a:t>
            </a:r>
            <a:r>
              <a:rPr lang="en-IN" dirty="0"/>
              <a:t>, </a:t>
            </a:r>
            <a:r>
              <a:rPr lang="en-IN" dirty="0" err="1"/>
              <a:t>OpenVAS</a:t>
            </a:r>
            <a:r>
              <a:rPr lang="en-IN" dirty="0"/>
              <a:t>, </a:t>
            </a:r>
            <a:r>
              <a:rPr lang="en-IN" dirty="0" err="1"/>
              <a:t>Aircrack</a:t>
            </a:r>
            <a:r>
              <a:rPr lang="en-IN" dirty="0"/>
              <a:t>, Snort, </a:t>
            </a:r>
            <a:r>
              <a:rPr lang="en-IN" dirty="0" err="1"/>
              <a:t>Wireshark</a:t>
            </a:r>
            <a:r>
              <a:rPr lang="en-IN" dirty="0"/>
              <a:t>, </a:t>
            </a:r>
            <a:r>
              <a:rPr lang="en-IN" dirty="0" err="1"/>
              <a:t>Nikito</a:t>
            </a:r>
            <a:r>
              <a:rPr lang="en-IN" dirty="0"/>
              <a:t>, Samurai, Safe 3 etc.   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0025" y="838200"/>
            <a:ext cx="843915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7696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19600"/>
            <a:ext cx="1981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5105400"/>
            <a:ext cx="3390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829151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39814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838200"/>
            <a:ext cx="85343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305800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2743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95400"/>
            <a:ext cx="84486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971800"/>
            <a:ext cx="37147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3429000"/>
            <a:ext cx="83915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48768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5867400"/>
            <a:ext cx="84296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5410200"/>
            <a:ext cx="16383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Cybercrime : Definition and Origin Of the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everyone is aware of the phenomenal growth of Internet</a:t>
            </a:r>
          </a:p>
          <a:p>
            <a:r>
              <a:rPr lang="en-US" dirty="0" smtClean="0"/>
              <a:t>Given the unrestricted number of free websites, the Internet has undeniably opened a new way of exploitation known as cybercrime.</a:t>
            </a:r>
          </a:p>
          <a:p>
            <a:r>
              <a:rPr lang="en-US" dirty="0" smtClean="0"/>
              <a:t>These activities involve the use of computers, the Internet, cyberspace and WWW.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1" y="1600200"/>
            <a:ext cx="78485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229600" cy="55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2486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86038"/>
            <a:ext cx="8158163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48006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28800"/>
            <a:ext cx="4086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362200"/>
            <a:ext cx="83534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84</Words>
  <Application>Microsoft Office PowerPoint</Application>
  <PresentationFormat>On-screen Show (4:3)</PresentationFormat>
  <Paragraphs>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Cyber Security</vt:lpstr>
      <vt:lpstr>PowerPoint Presentation</vt:lpstr>
      <vt:lpstr>Cybercrime : Definition and Origin Of the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</dc:title>
  <dc:creator>ad</dc:creator>
  <cp:lastModifiedBy>student</cp:lastModifiedBy>
  <cp:revision>64</cp:revision>
  <dcterms:created xsi:type="dcterms:W3CDTF">2015-09-16T08:37:24Z</dcterms:created>
  <dcterms:modified xsi:type="dcterms:W3CDTF">2020-11-06T07:27:20Z</dcterms:modified>
</cp:coreProperties>
</file>